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4660"/>
  </p:normalViewPr>
  <p:slideViewPr>
    <p:cSldViewPr snapToGrid="0">
      <p:cViewPr>
        <p:scale>
          <a:sx n="33" d="100"/>
          <a:sy n="33" d="100"/>
        </p:scale>
        <p:origin x="1766" y="46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784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350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850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9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891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85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562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657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393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333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759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B02DA-DB0F-4890-9283-3A829F6DDDEF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84C55-60CD-4B87-895E-294AF5A4C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49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371F0-C99C-2309-06FE-1A0180B906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494BB0-937A-96F5-F3C3-86E06EBC9D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3E3569-A36C-5EF8-AE02-A1D3E08C5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715"/>
            <a:ext cx="9144000" cy="572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525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24EE88-24B2-9201-3BEC-3088D1062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644"/>
            <a:ext cx="9144000" cy="568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8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2ED4A40-ADEA-9B42-56F4-D3D83D782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5469"/>
            <a:ext cx="9144000" cy="576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89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FD47889-0CA3-35AA-16AF-06BFC3E49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0077"/>
            <a:ext cx="9144000" cy="571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54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화면 슬라이드 쇼(4:3)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Jongho Kim</dc:creator>
  <cp:lastModifiedBy>Jongho Kim</cp:lastModifiedBy>
  <cp:revision>1</cp:revision>
  <dcterms:created xsi:type="dcterms:W3CDTF">2023-01-03T01:47:39Z</dcterms:created>
  <dcterms:modified xsi:type="dcterms:W3CDTF">2023-01-03T01:51:50Z</dcterms:modified>
</cp:coreProperties>
</file>

<file path=docProps/thumbnail.jpeg>
</file>